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CBCC-76D4-1952-713E-266E1E9BD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DC278-40E8-8116-68FE-4EB526059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2CF9B-8C3E-7EBF-268B-EAC3A587F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A5563-7E6D-D5B0-A3BB-B3252A4C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978FB-5523-33A2-53C0-6CEBAC87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4284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CE09-BF8F-3120-D1AA-E1DFDB78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021D6-5255-E029-8558-7D7454DFB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69417-2ADA-24EE-9AA3-A8DD3275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40306-3B05-1A15-3B06-522C56A5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A2EA3-2FF4-6007-0093-EA842525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6956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AA94AB-34FD-C30D-16B0-23C1B9CA1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B75B3-90C5-15E4-AB23-93E159949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ABC53-072B-4D92-A240-35394B46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250A6-6403-6A51-3F07-BE91658E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C4026-AC94-5AEF-60E3-8064B2CF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177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1AE2-9138-AA8B-00E7-FC69EFFF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1DA3-BDF1-81CE-FD74-F4802B307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2AB26-51F4-142E-DF74-E102E2FC8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193AA-8DF4-598B-9310-73BDAA4B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30E7F-BD05-1B67-6B82-11FC5C79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6637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BE19-9596-FFCF-EDD8-05A6790D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562F6-B995-A09F-B9A7-F5CC15483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90182-8A0B-76E8-793A-527FBAD2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2290-1544-2D08-2094-9985E40E7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C9B19-ADC0-8AA7-4866-0C92404B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644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FA74-BB53-1DB3-618C-E85B33B4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F5C5C-AF7E-6A08-BA19-D31CA0DD6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50F90-F37D-9B55-EF0C-6E3428B87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DFCA4-0A5C-4D44-31FC-A5D217CC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E3BDD-4A21-D432-6067-4C65CA47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40CCB-1383-C080-5D64-95385135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663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7F9E-404E-BFF0-9062-CBCA65D6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7E840-2BAD-F711-D523-6A3086BFC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5F3A2-B07F-8C38-74E7-F23D0C6B5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2F936A-3F16-2C3D-B0F6-32A4B8DA1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163F8E-48FA-A05A-AB7D-80E86BE28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501E0D-4BE1-3828-AFFD-2CAD7CF53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31D4E-CA2F-97A3-D93A-E396D566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6D5C5-0C52-2130-6951-DA4E0B64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022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0F686-7A5F-4CCC-3908-D1818D09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3BF24-408E-B997-769B-1170CC54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14175-D79D-FD74-5CCF-038C513A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B64A0-C779-8A2E-D022-13F5F8B6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15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F216F-D276-9AF8-030D-9A6426F0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C7FB4-B1E0-0FD3-A042-92F4649E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82B1-4D85-3BBD-F543-2ADB9AEC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822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9294-D99E-D621-09CD-4E43946C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C51F4-16B9-C19B-0AD1-5AA619BCC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E4B5B-21EE-9059-23A0-0D0A847FB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73720-E370-932C-1AE2-67FE402B6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22094-959B-2E11-42F2-12AED01E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53359-0C66-7B84-CB53-F63AB5A4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403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1594-2755-2741-F017-034900AC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6BBEA3-A44B-5EB5-7234-5BF0E70C3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03A7E-6718-1FF4-6C22-AB4F541C3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63138-6AB8-CB04-7C70-B7DA3197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CEFBE-557C-554E-C1CE-C86A7A33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CAE35-CB88-8B37-0795-7F773C76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675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BE866-305A-A3D7-0C0A-0E460DE7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04AF1-986A-7195-FE36-ED608E6BD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30994-327E-3EA8-8299-C934287A7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4B527B-6151-4772-B28B-05193CEBD1CC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1CA5C-2D23-EF92-E43D-40E3D3765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CF0C1-0A97-FD4F-D4F8-88FFABA79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3F8BB6-0B29-4301-B319-449CB87C63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4041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aph with a curve&#10;&#10;Description automatically generated">
            <a:extLst>
              <a:ext uri="{FF2B5EF4-FFF2-40B4-BE49-F238E27FC236}">
                <a16:creationId xmlns:a16="http://schemas.microsoft.com/office/drawing/2014/main" id="{2E0F4A03-F09F-05FF-4C43-1212C00C6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7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with folders and a smiley face&#10;&#10;Description automatically generated">
            <a:extLst>
              <a:ext uri="{FF2B5EF4-FFF2-40B4-BE49-F238E27FC236}">
                <a16:creationId xmlns:a16="http://schemas.microsoft.com/office/drawing/2014/main" id="{869E387A-156C-9D4C-685F-18CA25700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8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with a computer screen and a computer screen with a computer screen and a computer screen with a computer screen and a computer screen with a computer screen and 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2062B3A4-9AEE-F151-EFCC-1ADDB8841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5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with a computer screen and a computer screen with a computer screen and a computer screen with a computer screen and a computer screen with a computer screen and 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C9F389BD-67B2-CCFB-6E4F-3D573F6CC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5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" name="Picture 6" descr="A robot hand touching a box&#10;&#10;Description automatically generated">
            <a:extLst>
              <a:ext uri="{FF2B5EF4-FFF2-40B4-BE49-F238E27FC236}">
                <a16:creationId xmlns:a16="http://schemas.microsoft.com/office/drawing/2014/main" id="{DF3DB635-D1D0-F827-A47E-6CE09B232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3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E40F3BB0-8B74-6D7D-477B-9067D27BD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73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aph and diagram on a white background&#10;&#10;Description automatically generated">
            <a:extLst>
              <a:ext uri="{FF2B5EF4-FFF2-40B4-BE49-F238E27FC236}">
                <a16:creationId xmlns:a16="http://schemas.microsoft.com/office/drawing/2014/main" id="{9458837F-92DB-17AE-489E-1D9958C47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7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aph with blue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98C8FC7E-141C-CD59-DC63-8E8B47D6D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83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robot hand with a metal object&#10;&#10;Description automatically generated with medium confidence">
            <a:extLst>
              <a:ext uri="{FF2B5EF4-FFF2-40B4-BE49-F238E27FC236}">
                <a16:creationId xmlns:a16="http://schemas.microsoft.com/office/drawing/2014/main" id="{B8F665AE-971D-B7F8-3860-0EA46ED6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5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8025B6-F8A9-89A2-13C5-6B530FED6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aph and diagram of people&#10;&#10;Description automatically generated with medium confidence">
            <a:extLst>
              <a:ext uri="{FF2B5EF4-FFF2-40B4-BE49-F238E27FC236}">
                <a16:creationId xmlns:a16="http://schemas.microsoft.com/office/drawing/2014/main" id="{3C1FD2D1-2CE1-0656-9D93-9BEEC9DF6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hip sailing on a glacier&#10;&#10;Description automatically generated with medium confidence">
            <a:extLst>
              <a:ext uri="{FF2B5EF4-FFF2-40B4-BE49-F238E27FC236}">
                <a16:creationId xmlns:a16="http://schemas.microsoft.com/office/drawing/2014/main" id="{1F515B40-7FF4-FB19-381F-BD3FFA082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8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aph of a logistic regression&#10;&#10;Description automatically generated">
            <a:extLst>
              <a:ext uri="{FF2B5EF4-FFF2-40B4-BE49-F238E27FC236}">
                <a16:creationId xmlns:a16="http://schemas.microsoft.com/office/drawing/2014/main" id="{33DDEFE5-861C-038C-360E-1003CA6D9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aph and diagram of a logistic regression&#10;&#10;Description automatically generated">
            <a:extLst>
              <a:ext uri="{FF2B5EF4-FFF2-40B4-BE49-F238E27FC236}">
                <a16:creationId xmlns:a16="http://schemas.microsoft.com/office/drawing/2014/main" id="{3683A61C-5DA2-1277-B293-4A6E03F7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52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aph of a logistic regression&#10;&#10;Description automatically generated">
            <a:extLst>
              <a:ext uri="{FF2B5EF4-FFF2-40B4-BE49-F238E27FC236}">
                <a16:creationId xmlns:a16="http://schemas.microsoft.com/office/drawing/2014/main" id="{1ADC811F-BAC9-B23C-3238-DE79DC12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6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69AB0FD0-6556-929E-50F3-876E50D99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94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person with thumbs up and thumbs down&#10;&#10;Description automatically generated">
            <a:extLst>
              <a:ext uri="{FF2B5EF4-FFF2-40B4-BE49-F238E27FC236}">
                <a16:creationId xmlns:a16="http://schemas.microsoft.com/office/drawing/2014/main" id="{856A1962-0AFD-4791-4D37-9F8E51A4B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6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diagram of a person with a graph&#10;&#10;Description automatically generated">
            <a:extLst>
              <a:ext uri="{FF2B5EF4-FFF2-40B4-BE49-F238E27FC236}">
                <a16:creationId xmlns:a16="http://schemas.microsoft.com/office/drawing/2014/main" id="{638267E1-073E-9401-5179-F01043B93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36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person with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67C124E4-F9B1-770F-7582-A1445046D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61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diagram of a person&#10;&#10;Description automatically generated">
            <a:extLst>
              <a:ext uri="{FF2B5EF4-FFF2-40B4-BE49-F238E27FC236}">
                <a16:creationId xmlns:a16="http://schemas.microsoft.com/office/drawing/2014/main" id="{03BD3DF6-4C3D-2878-B29B-03172441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3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robot hand touching a hole&#10;&#10;Description automatically generated">
            <a:extLst>
              <a:ext uri="{FF2B5EF4-FFF2-40B4-BE49-F238E27FC236}">
                <a16:creationId xmlns:a16="http://schemas.microsoft.com/office/drawing/2014/main" id="{9188D1D8-64F2-DBE6-6D19-4C248AE47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35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B939DDB-254B-D044-2D6A-3AF49B1B4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7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ship crashing into a cliff&#10;&#10;Description automatically generated">
            <a:extLst>
              <a:ext uri="{FF2B5EF4-FFF2-40B4-BE49-F238E27FC236}">
                <a16:creationId xmlns:a16="http://schemas.microsoft.com/office/drawing/2014/main" id="{B10F55F8-7A8A-ED65-681A-0A272BA93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5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DA78B91-193C-ACB2-A333-25E174665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69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EAD5AF-F46A-99DC-99C0-EB7803118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7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52315-8853-C314-605D-88554E610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41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57BEC9-83CE-9030-5792-EC6AA4EA5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55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14D327-90C5-4A18-78BE-26C95FC2F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79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795DD9F-3AFA-8D5A-EE39-F06D2451D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9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A1B85E1-1ECC-9EAE-7AFE-AF807AB1C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73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D0AB34-276F-1963-A988-37F0ACD63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46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81424B-71FC-9B6F-AB89-DE0F6EE0B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92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9380E9-4E18-14B1-D5D3-EB8545159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8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diagram of a diagram of a computer&#10;&#10;Description automatically generated">
            <a:extLst>
              <a:ext uri="{FF2B5EF4-FFF2-40B4-BE49-F238E27FC236}">
                <a16:creationId xmlns:a16="http://schemas.microsoft.com/office/drawing/2014/main" id="{457B5A56-16A2-FFCE-E12D-D8E4A010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0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robot hand touching a hole&#10;&#10;Description automatically generated">
            <a:extLst>
              <a:ext uri="{FF2B5EF4-FFF2-40B4-BE49-F238E27FC236}">
                <a16:creationId xmlns:a16="http://schemas.microsoft.com/office/drawing/2014/main" id="{9F9127DB-78AF-AFB9-DEBE-CBA31297B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61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1F1393-FB07-9F25-F4B2-7B6E9AF98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71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2A40EDDB-A36D-F98E-D600-E91501020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2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A58B957-7EEC-7D77-70DC-EE8B4DAF8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91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961497-39E1-8578-757B-FED516C57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82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0AA712-32FF-0793-E79D-621FED143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51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B64FB5-512E-995B-22F9-D92298742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2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9B8716-9853-70DE-BCEC-6A451CDA4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96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A4A917-126F-51ED-C2F3-3A30FBCC2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0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3726C8-EB99-93B8-4E15-DA7191109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4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7F0634-40C6-D845-71F9-CC435854F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04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" name="Picture 6" descr="A hand pointing at a computer screen&#10;&#10;Description automatically generated">
            <a:extLst>
              <a:ext uri="{FF2B5EF4-FFF2-40B4-BE49-F238E27FC236}">
                <a16:creationId xmlns:a16="http://schemas.microsoft.com/office/drawing/2014/main" id="{C8BF61F2-93DD-9F87-0CFD-BD9A5F4A3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30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01B49E8A-CCB1-4877-1237-425DB38DB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0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robot hand with a silver object&#10;&#10;Description automatically generated with medium confidence">
            <a:extLst>
              <a:ext uri="{FF2B5EF4-FFF2-40B4-BE49-F238E27FC236}">
                <a16:creationId xmlns:a16="http://schemas.microsoft.com/office/drawing/2014/main" id="{F6A37678-EE42-DA2F-F3C7-5E1AF9D23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5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B46614-F403-426F-8A94-7676CD7E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6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8394E5-0ADA-3211-DD6A-4173B797A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D48D-B29F-75D4-4A4C-99C61960C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40A0-E1FF-D57E-C267-91E8B9CB8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robot hand holding a metal object&#10;&#10;Description automatically generated">
            <a:extLst>
              <a:ext uri="{FF2B5EF4-FFF2-40B4-BE49-F238E27FC236}">
                <a16:creationId xmlns:a16="http://schemas.microsoft.com/office/drawing/2014/main" id="{915BCC2A-6390-F96F-439E-0B1B2B844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85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Elizer Jr. D. Ponio</dc:creator>
  <cp:lastModifiedBy>Elizer Jr. D. Ponio</cp:lastModifiedBy>
  <cp:revision>1</cp:revision>
  <dcterms:created xsi:type="dcterms:W3CDTF">2024-07-11T16:26:35Z</dcterms:created>
  <dcterms:modified xsi:type="dcterms:W3CDTF">2024-07-11T16:33:58Z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2024-07-11T16:33:10Z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063eda74-9503-48f9-87d7-d449d2d1a0d7</vt:lpwstr>
  </property>
  <property fmtid="{D5CDD505-2E9C-101B-9397-08002B2CF9AE}" pid="8" name="MSIP_Label_8a813f4b-519a-4481-a498-85770f517757_ContentBits">
    <vt:lpwstr>0</vt:lpwstr>
  </property>
</Properties>
</file>